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FEEB4-89BD-4BE9-8CA5-A29FFB65E43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A246A-7AAF-4CF1-A1C9-A3CA69D26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A246A-7AAF-4CF1-A1C9-A3CA69D26F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5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hy you need a recrui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7704"/>
            <a:ext cx="6858000" cy="3744417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sp>
        <p:nvSpPr>
          <p:cNvPr id="18" name="Alt Başlık 2"/>
          <p:cNvSpPr>
            <a:spLocks noGrp="1"/>
          </p:cNvSpPr>
          <p:nvPr>
            <p:ph type="subTitle" idx="1"/>
          </p:nvPr>
        </p:nvSpPr>
        <p:spPr>
          <a:xfrm>
            <a:off x="1340768" y="7092280"/>
            <a:ext cx="4392488" cy="1584176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r-T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KONUŞMACILAR:</a:t>
            </a:r>
          </a:p>
          <a:p>
            <a:r>
              <a:rPr lang="tr-T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Mustafa Arslan (Eğitim Fakültesi Dekanı)</a:t>
            </a:r>
          </a:p>
          <a:p>
            <a:r>
              <a:rPr lang="tr-T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Doç. Dr. Hülya Kadıoğlu (Proje Danışmanı)</a:t>
            </a:r>
          </a:p>
          <a:p>
            <a:r>
              <a:rPr lang="tr-TR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da-DK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Projeleri Kabul Edilmiş Öğrenciler</a:t>
            </a:r>
            <a:endParaRPr lang="en-US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ORGANİZASYON:  Doç. Dr. Hülya Kadıoğlu</a:t>
            </a:r>
            <a:endParaRPr lang="tr-T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3"/>
          <p:cNvSpPr txBox="1"/>
          <p:nvPr/>
        </p:nvSpPr>
        <p:spPr>
          <a:xfrm>
            <a:off x="728700" y="5007569"/>
            <a:ext cx="5616624" cy="1323439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Tarih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Ekim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Çarşamba</a:t>
            </a:r>
            <a:endParaRPr lang="tr-TR" sz="2000" b="1" dirty="0" smtClean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 11:00</a:t>
            </a:r>
            <a:endParaRPr lang="en-US" sz="2000" b="1" dirty="0" smtClean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Fakültesi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Yunus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Emre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Konferans</a:t>
            </a:r>
            <a:r>
              <a:rPr lang="en-US" sz="20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Salonu</a:t>
            </a:r>
            <a:endParaRPr lang="en-US" sz="2000" b="1" dirty="0" smtClean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13"/>
          <p:cNvSpPr txBox="1"/>
          <p:nvPr/>
        </p:nvSpPr>
        <p:spPr>
          <a:xfrm>
            <a:off x="0" y="0"/>
            <a:ext cx="6858000" cy="2031325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tr-T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SENİN DE</a:t>
            </a:r>
          </a:p>
          <a:p>
            <a:pPr algn="ctr"/>
            <a:r>
              <a:rPr lang="tr-T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Bir TÜBİTAK Projen Olsun</a:t>
            </a:r>
            <a:endParaRPr lang="en-US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9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51519"/>
            <a:ext cx="1196752" cy="1595669"/>
          </a:xfrm>
          <a:prstGeom prst="rect">
            <a:avLst/>
          </a:prstGeom>
        </p:spPr>
      </p:pic>
      <p:pic>
        <p:nvPicPr>
          <p:cNvPr id="10" name="Resim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0" b="83428"/>
          <a:stretch/>
        </p:blipFill>
        <p:spPr>
          <a:xfrm>
            <a:off x="-1" y="395536"/>
            <a:ext cx="1558683" cy="1512168"/>
          </a:xfrm>
          <a:prstGeom prst="rect">
            <a:avLst/>
          </a:prstGeom>
        </p:spPr>
      </p:pic>
      <p:sp useBgFill="1">
        <p:nvSpPr>
          <p:cNvPr id="15" name="Metin kutusu 13"/>
          <p:cNvSpPr txBox="1"/>
          <p:nvPr/>
        </p:nvSpPr>
        <p:spPr>
          <a:xfrm>
            <a:off x="4365104" y="4499375"/>
            <a:ext cx="2304256" cy="369332"/>
          </a:xfrm>
          <a:prstGeom prst="rect">
            <a:avLst/>
          </a:prstGeom>
          <a:ln>
            <a:noFill/>
          </a:ln>
          <a:effectLst>
            <a:glow rad="228600">
              <a:srgbClr val="C000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 TL  </a:t>
            </a:r>
            <a:r>
              <a:rPr lang="en-US" b="1" dirty="0" err="1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Destek</a:t>
            </a:r>
            <a:endParaRPr lang="en-US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0"/>
          <p:cNvSpPr txBox="1"/>
          <p:nvPr/>
        </p:nvSpPr>
        <p:spPr>
          <a:xfrm>
            <a:off x="1268760" y="1763688"/>
            <a:ext cx="3960440" cy="707886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2">
                <a:satMod val="175000"/>
                <a:alpha val="40000"/>
              </a:schemeClr>
            </a:glow>
            <a:softEdge rad="469900"/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2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TÜBİTAK 2209/A PROJE BİLGİLENDİRME PANELİ</a:t>
            </a:r>
            <a:endParaRPr lang="en-US" sz="20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67</Words>
  <Application>Microsoft Office PowerPoint</Application>
  <PresentationFormat>Ekran Gösterisi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Hülya</dc:creator>
  <cp:lastModifiedBy>ytu</cp:lastModifiedBy>
  <cp:revision>12</cp:revision>
  <dcterms:created xsi:type="dcterms:W3CDTF">2019-09-21T18:07:34Z</dcterms:created>
  <dcterms:modified xsi:type="dcterms:W3CDTF">2019-09-23T09:19:04Z</dcterms:modified>
</cp:coreProperties>
</file>